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24"/>
  </p:notesMasterIdLst>
  <p:handoutMasterIdLst>
    <p:handoutMasterId r:id="rId25"/>
  </p:handoutMasterIdLst>
  <p:sldIdLst>
    <p:sldId id="668" r:id="rId6"/>
    <p:sldId id="1095" r:id="rId7"/>
    <p:sldId id="1079" r:id="rId8"/>
    <p:sldId id="1080" r:id="rId9"/>
    <p:sldId id="1081" r:id="rId10"/>
    <p:sldId id="1082" r:id="rId11"/>
    <p:sldId id="1083" r:id="rId12"/>
    <p:sldId id="1084" r:id="rId13"/>
    <p:sldId id="1085" r:id="rId14"/>
    <p:sldId id="1086" r:id="rId15"/>
    <p:sldId id="1087" r:id="rId16"/>
    <p:sldId id="1088" r:id="rId17"/>
    <p:sldId id="1089" r:id="rId18"/>
    <p:sldId id="1090" r:id="rId19"/>
    <p:sldId id="1091" r:id="rId20"/>
    <p:sldId id="1092" r:id="rId21"/>
    <p:sldId id="1093" r:id="rId22"/>
    <p:sldId id="672" r:id="rId23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95"/>
            <p14:sldId id="1079"/>
            <p14:sldId id="1080"/>
            <p14:sldId id="1081"/>
            <p14:sldId id="1082"/>
            <p14:sldId id="1083"/>
            <p14:sldId id="1084"/>
            <p14:sldId id="1085"/>
            <p14:sldId id="1086"/>
            <p14:sldId id="1087"/>
            <p14:sldId id="1088"/>
            <p14:sldId id="1089"/>
            <p14:sldId id="1090"/>
            <p14:sldId id="1091"/>
            <p14:sldId id="1092"/>
            <p14:sldId id="1093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75550" autoAdjust="0"/>
  </p:normalViewPr>
  <p:slideViewPr>
    <p:cSldViewPr snapToGrid="0">
      <p:cViewPr varScale="1">
        <p:scale>
          <a:sx n="35" d="100"/>
          <a:sy n="35" d="100"/>
        </p:scale>
        <p:origin x="1388" y="5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2" d="100"/>
          <a:sy n="42" d="100"/>
        </p:scale>
        <p:origin x="1516" y="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2015-08-19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2.png>
</file>

<file path=ppt/media/image13.png>
</file>

<file path=ppt/media/image14.png>
</file>

<file path=ppt/media/image1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3697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52790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527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07523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8160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46178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71054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8"/>
            <a:ext cx="14423693" cy="608716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8684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84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13-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  <p:sldLayoutId id="2147483808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smtClean="0"/>
              <a:t>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'0.3.0'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63744" y="618550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493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</a:t>
            </a:r>
            <a:r>
              <a:rPr lang="en-US" dirty="0" err="1" smtClean="0"/>
              <a:t>myhaproxy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44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Using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(0.1.0) from source at .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730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build-essential (2.2.3)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cpu</a:t>
            </a:r>
            <a:r>
              <a:rPr lang="en-US" dirty="0"/>
              <a:t> (0.2.0)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haproxy</a:t>
            </a:r>
            <a:r>
              <a:rPr lang="en-US" dirty="0"/>
              <a:t> (1.6.6)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(0.3.0)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354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Starting Chef Client, version </a:t>
            </a:r>
            <a:r>
              <a:rPr lang="en-US" dirty="0" smtClean="0"/>
              <a:t>13.3.0</a:t>
            </a:r>
            <a:endParaRPr lang="en-US" dirty="0"/>
          </a:p>
          <a:p>
            <a:r>
              <a:rPr lang="en-US" dirty="0"/>
              <a:t>ec2-50-18-19-208.us-west-1.compute.amazonaws.com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- build-essential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Converging 9 resources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apt_package</a:t>
            </a:r>
            <a:r>
              <a:rPr lang="en-US" dirty="0"/>
              <a:t>[</a:t>
            </a:r>
            <a:r>
              <a:rPr lang="en-US" dirty="0" err="1"/>
              <a:t>haproxy</a:t>
            </a:r>
            <a:r>
              <a:rPr lang="en-US" dirty="0"/>
              <a:t>] action install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</a:t>
            </a:r>
            <a:r>
              <a:rPr lang="en-US" dirty="0" err="1"/>
              <a:t>ssh</a:t>
            </a:r>
            <a:r>
              <a:rPr lang="en-US" dirty="0"/>
              <a:t> "name:node2" -x </a:t>
            </a:r>
            <a:r>
              <a:rPr lang="en-US" dirty="0" smtClean="0"/>
              <a:t>USER -</a:t>
            </a:r>
            <a:r>
              <a:rPr lang="en-US" dirty="0"/>
              <a:t>P </a:t>
            </a:r>
            <a:r>
              <a:rPr lang="en-US" dirty="0" smtClean="0"/>
              <a:t>PWD "</a:t>
            </a:r>
            <a:r>
              <a:rPr lang="en-US" dirty="0" err="1"/>
              <a:t>sudo</a:t>
            </a:r>
            <a:r>
              <a:rPr lang="en-US" dirty="0"/>
              <a:t> chef-client"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567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69330"/>
            <a:ext cx="7906729" cy="4889133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85537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85537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3991642" y="3355235"/>
            <a:ext cx="1762543" cy="2470651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782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" y="4068604"/>
            <a:ext cx="7906729" cy="4889133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1757" y="4068604"/>
            <a:ext cx="7906729" cy="4889133"/>
          </a:xfrm>
          <a:prstGeom prst="rect">
            <a:avLst/>
          </a:prstGeom>
        </p:spPr>
      </p:pic>
      <p:pic>
        <p:nvPicPr>
          <p:cNvPr id="2" name="Picture 1" descr="Screen Shot 2015-05-15 at 4.00.5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637" y="-186263"/>
            <a:ext cx="7906729" cy="4889133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10264219" y="3338302"/>
            <a:ext cx="2298216" cy="2522483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610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2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Update the wrapped proxy cookbook to dynamically use nodes with the Web </a:t>
            </a:r>
            <a:r>
              <a:rPr lang="en-US" dirty="0" smtClean="0"/>
              <a:t>role</a:t>
            </a:r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246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Web Proxy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Update the wrapped proxy cookbook to dynamically use nodes with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 time we create a web node we need to update our proxy cookbook. That doesn't feel right!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11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node1:</a:t>
            </a:r>
          </a:p>
          <a:p>
            <a:r>
              <a:rPr lang="en-US" dirty="0"/>
              <a:t>  cloud:</a:t>
            </a:r>
          </a:p>
          <a:p>
            <a:r>
              <a:rPr lang="en-US" dirty="0"/>
              <a:t>    </a:t>
            </a:r>
            <a:r>
              <a:rPr lang="en-US" dirty="0" err="1"/>
              <a:t>local_hostname</a:t>
            </a:r>
            <a:r>
              <a:rPr lang="en-US" dirty="0"/>
              <a:t>:  ip-10-198-51-26.us-west-1.compute.internal</a:t>
            </a:r>
          </a:p>
          <a:p>
            <a:r>
              <a:rPr lang="en-US" dirty="0"/>
              <a:t>    local_ipv4:      10.198.51.26</a:t>
            </a:r>
          </a:p>
          <a:p>
            <a:r>
              <a:rPr lang="en-US" dirty="0"/>
              <a:t>    </a:t>
            </a:r>
            <a:r>
              <a:rPr lang="en-US" dirty="0" err="1"/>
              <a:t>private_ips</a:t>
            </a:r>
            <a:r>
              <a:rPr lang="en-US" dirty="0"/>
              <a:t>:     10.198.51.26</a:t>
            </a:r>
          </a:p>
          <a:p>
            <a:r>
              <a:rPr lang="en-US" dirty="0"/>
              <a:t>    provider:        ec2</a:t>
            </a:r>
          </a:p>
          <a:p>
            <a:r>
              <a:rPr lang="en-US" dirty="0"/>
              <a:t>    </a:t>
            </a:r>
            <a:r>
              <a:rPr lang="en-US" dirty="0" err="1"/>
              <a:t>public_hostname</a:t>
            </a:r>
            <a:r>
              <a:rPr lang="en-US" dirty="0"/>
              <a:t>: ec2-204-236-155-223.us-west-1.compute.amazonaws.com</a:t>
            </a:r>
          </a:p>
          <a:p>
            <a:r>
              <a:rPr lang="en-US" dirty="0"/>
              <a:t>    </a:t>
            </a:r>
            <a:r>
              <a:rPr lang="en-US" dirty="0" err="1"/>
              <a:t>public_ips</a:t>
            </a:r>
            <a:r>
              <a:rPr lang="en-US" dirty="0"/>
              <a:t>:      204.236.155.223</a:t>
            </a:r>
          </a:p>
          <a:p>
            <a:r>
              <a:rPr lang="en-US" dirty="0"/>
              <a:t>    public_ipv4:     204.236.155.223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node1 -a cloud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63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node3:</a:t>
            </a:r>
          </a:p>
          <a:p>
            <a:r>
              <a:rPr lang="en-US" dirty="0"/>
              <a:t>  cloud:</a:t>
            </a:r>
          </a:p>
          <a:p>
            <a:r>
              <a:rPr lang="en-US" dirty="0"/>
              <a:t>    </a:t>
            </a:r>
            <a:r>
              <a:rPr lang="en-US" dirty="0" err="1"/>
              <a:t>local_hostname</a:t>
            </a:r>
            <a:r>
              <a:rPr lang="en-US" dirty="0"/>
              <a:t>:  ip-10-197-105-148.us-west-1.compute.internal</a:t>
            </a:r>
          </a:p>
          <a:p>
            <a:r>
              <a:rPr lang="en-US" dirty="0"/>
              <a:t>    local_ipv4:      10.197.105.148</a:t>
            </a:r>
          </a:p>
          <a:p>
            <a:r>
              <a:rPr lang="en-US" dirty="0"/>
              <a:t>    </a:t>
            </a:r>
            <a:r>
              <a:rPr lang="en-US" dirty="0" err="1"/>
              <a:t>private_ips</a:t>
            </a:r>
            <a:r>
              <a:rPr lang="en-US" dirty="0"/>
              <a:t>:     10.197.105.148</a:t>
            </a:r>
          </a:p>
          <a:p>
            <a:r>
              <a:rPr lang="en-US" dirty="0"/>
              <a:t>    provider:        ec2</a:t>
            </a:r>
          </a:p>
          <a:p>
            <a:r>
              <a:rPr lang="en-US" dirty="0"/>
              <a:t>    </a:t>
            </a:r>
            <a:r>
              <a:rPr lang="en-US" dirty="0" err="1"/>
              <a:t>public_hostname</a:t>
            </a:r>
            <a:r>
              <a:rPr lang="en-US" dirty="0"/>
              <a:t>: ec2-54-176-64-173.us-west-1.compute.amazonaws.com</a:t>
            </a:r>
          </a:p>
          <a:p>
            <a:r>
              <a:rPr lang="en-US" dirty="0"/>
              <a:t>    </a:t>
            </a:r>
            <a:r>
              <a:rPr lang="en-US" dirty="0" err="1"/>
              <a:t>public_ips</a:t>
            </a:r>
            <a:r>
              <a:rPr lang="en-US" dirty="0"/>
              <a:t>:      54.176.64.173</a:t>
            </a:r>
          </a:p>
          <a:p>
            <a:r>
              <a:rPr lang="en-US" dirty="0"/>
              <a:t>    public_ipv4:     54.176.64.173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node3 -a cloud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80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[{</a:t>
            </a:r>
          </a:p>
          <a:p>
            <a:r>
              <a:rPr lang="en-US" dirty="0"/>
              <a:t>    "hostname" =&gt; "ec2-204-236-155-223.us-west-1.compute.amazonaws.com",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"ec2-204-236-155-223.us-west-1.compute.amazonaws.com",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},</a:t>
            </a:r>
          </a:p>
          <a:p>
            <a:r>
              <a:rPr lang="en-US" dirty="0"/>
              <a:t>  {</a:t>
            </a:r>
          </a:p>
          <a:p>
            <a:r>
              <a:rPr lang="en-US" dirty="0"/>
              <a:t>    "hostname" =&gt; "ec2-54-176-64-173.us-west-1.compute.amazonaws.com",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"ec2-54-176-64-173.us-west-1.compute.amazonaws.com",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]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1124446" y="2121124"/>
            <a:ext cx="14404273" cy="516912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50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/>
              <a:t>all_web_nodes</a:t>
            </a:r>
            <a:r>
              <a:rPr lang="en-US" dirty="0"/>
              <a:t> = search("node","</a:t>
            </a:r>
            <a:r>
              <a:rPr lang="en-US" dirty="0" err="1"/>
              <a:t>role:web</a:t>
            </a:r>
            <a:r>
              <a:rPr lang="en-US" dirty="0"/>
              <a:t>")</a:t>
            </a:r>
          </a:p>
          <a:p>
            <a:endParaRPr lang="en-US" dirty="0"/>
          </a:p>
          <a:p>
            <a:r>
              <a:rPr lang="en-US" dirty="0"/>
              <a:t>members = []</a:t>
            </a:r>
          </a:p>
          <a:p>
            <a:endParaRPr lang="en-US" dirty="0"/>
          </a:p>
          <a:p>
            <a:r>
              <a:rPr lang="en-US" dirty="0" err="1"/>
              <a:t>all_web_nodes.each</a:t>
            </a:r>
            <a:r>
              <a:rPr lang="en-US" dirty="0"/>
              <a:t> do |</a:t>
            </a:r>
            <a:r>
              <a:rPr lang="en-US" dirty="0" err="1"/>
              <a:t>web_node</a:t>
            </a:r>
            <a:r>
              <a:rPr lang="en-US" dirty="0"/>
              <a:t>|</a:t>
            </a:r>
          </a:p>
          <a:p>
            <a:r>
              <a:rPr lang="en-US" dirty="0" smtClean="0"/>
              <a:t>  </a:t>
            </a:r>
            <a:r>
              <a:rPr lang="en-US" dirty="0"/>
              <a:t>member = { </a:t>
            </a:r>
          </a:p>
          <a:p>
            <a:r>
              <a:rPr lang="en-US" dirty="0"/>
              <a:t>    "hostname" =&gt; </a:t>
            </a:r>
            <a:r>
              <a:rPr lang="en-US" dirty="0" err="1"/>
              <a:t>web_node</a:t>
            </a:r>
            <a:r>
              <a:rPr lang="en-US" dirty="0"/>
              <a:t>["cloud"]["</a:t>
            </a:r>
            <a:r>
              <a:rPr lang="en-US" dirty="0" err="1"/>
              <a:t>public_hostname</a:t>
            </a:r>
            <a:r>
              <a:rPr lang="en-US" dirty="0"/>
              <a:t>"],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</a:t>
            </a:r>
            <a:r>
              <a:rPr lang="en-US" dirty="0" err="1"/>
              <a:t>web_node</a:t>
            </a:r>
            <a:r>
              <a:rPr lang="en-US" dirty="0"/>
              <a:t>["cloud"]["public_ipv4"],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</a:p>
          <a:p>
            <a:r>
              <a:rPr lang="en-US" dirty="0" smtClean="0"/>
              <a:t>  </a:t>
            </a:r>
            <a:r>
              <a:rPr lang="en-US" dirty="0" err="1"/>
              <a:t>members.push</a:t>
            </a:r>
            <a:r>
              <a:rPr lang="en-US" dirty="0"/>
              <a:t>(member)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members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1135042" y="2101130"/>
            <a:ext cx="14404273" cy="550782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9321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Web Proxy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 smtClean="0"/>
              <a:t>Update the wrapped proxy cookbook to dynamically use nodes with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 time we create a web node we need to update our proxy cookbook. That doesn't feel right!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015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the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minor versions of the proxy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the proxy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on the proxy node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the proxy node relays requests to both web nodes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298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elements/1.1/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15205</TotalTime>
  <Words>717</Words>
  <Application>Microsoft Office PowerPoint</Application>
  <PresentationFormat>Custom</PresentationFormat>
  <Paragraphs>152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Courier New</vt:lpstr>
      <vt:lpstr>Gill Sans MT</vt:lpstr>
      <vt:lpstr>Inconsolata</vt:lpstr>
      <vt:lpstr>Wingdings</vt:lpstr>
      <vt:lpstr>ChefDk3.2Template</vt:lpstr>
      <vt:lpstr>Search</vt:lpstr>
      <vt:lpstr>Objectives</vt:lpstr>
      <vt:lpstr>Dynamic Web Proxy</vt:lpstr>
      <vt:lpstr>PowerPoint Presentation</vt:lpstr>
      <vt:lpstr>PowerPoint Presentation</vt:lpstr>
      <vt:lpstr>PowerPoint Presentation</vt:lpstr>
      <vt:lpstr>PowerPoint Presentation</vt:lpstr>
      <vt:lpstr>Dynamic Web Proxy</vt:lpstr>
      <vt:lpstr>Upload the Cookbook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1938</cp:revision>
  <cp:lastPrinted>2015-02-07T23:49:10Z</cp:lastPrinted>
  <dcterms:created xsi:type="dcterms:W3CDTF">2012-09-13T17:36:07Z</dcterms:created>
  <dcterms:modified xsi:type="dcterms:W3CDTF">2015-08-19T17:46:11Z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